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4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6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5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5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59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4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0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7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10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9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7A39-CB24-4B4E-BBD6-E4C27338B20C}" type="datetimeFigureOut">
              <a:rPr lang="es-ES" smtClean="0"/>
              <a:t>21/04/2015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12BE-C579-464E-9411-D3C4770C25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3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CONOZCO EL TECLADO DELA  COMPUTADORA</a:t>
            </a:r>
            <a:endParaRPr lang="es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SESION 5-1primaria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883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Elaborar un teclado con material reciclado diferenciando con un color distinto sus diferentes áreas.</a:t>
            </a:r>
            <a:endParaRPr lang="es-ES" dirty="0"/>
          </a:p>
        </p:txBody>
      </p:sp>
      <p:pic>
        <p:nvPicPr>
          <p:cNvPr id="4" name="Picture 2" descr="http://fevatedcastellon.org/wp-content/uploads/2015/03/partes-del-tecla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28055"/>
          <a:stretch/>
        </p:blipFill>
        <p:spPr bwMode="auto">
          <a:xfrm>
            <a:off x="379656" y="2914650"/>
            <a:ext cx="11432687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3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TIPOS DE TECLADO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2.bp.blogspot.com/-wPDd_GfRn20/UahD_wh2WrI/AAAAAAAAAIo/vtxkWUUTtcI/s1600/image_1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067856"/>
            <a:ext cx="10782881" cy="59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8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TIPOS DE TECLADO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21"/>
            <a:ext cx="5392986" cy="40519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93" y="1487446"/>
            <a:ext cx="8002185" cy="45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TIPOS DE TECLADO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http://www.elwebmaster.com/wp-content/uploads/2008/03/flexible-k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7843"/>
            <a:ext cx="6977665" cy="52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lostocks.com/img/teclado-enrollable-de-goma-6742186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88" y="1504615"/>
            <a:ext cx="5145144" cy="54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1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TIPOS DE TECLADO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Picture 2" descr="http://www.blogcdn.com/es.engadget.com/media/2009/11/htc-hd2-analisis-portadas-09tecl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82932"/>
            <a:ext cx="7855084" cy="52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ulademitre.com/images/teclado_windows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5" y="3653484"/>
            <a:ext cx="4916555" cy="27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1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TIPOS DE TECLADO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TECLADO MULTIMEDIA</a:t>
            </a:r>
          </a:p>
          <a:p>
            <a:r>
              <a:rPr lang="es-E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TECLADO DIGITAL</a:t>
            </a:r>
          </a:p>
          <a:p>
            <a:r>
              <a:rPr lang="es-E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TECLADO ENROLLABLE</a:t>
            </a:r>
          </a:p>
          <a:p>
            <a:r>
              <a:rPr lang="es-E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TECLADO TACTIL</a:t>
            </a:r>
            <a:endParaRPr lang="es-E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4" descr="http://2.bp.blogspot.com/-wPDd_GfRn20/UahD_wh2WrI/AAAAAAAAAIo/vtxkWUUTtcI/s1600/image_1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04" y="1417579"/>
            <a:ext cx="3920210" cy="21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275787"/>
            <a:ext cx="3888302" cy="2187170"/>
          </a:xfrm>
          <a:prstGeom prst="rect">
            <a:avLst/>
          </a:prstGeom>
        </p:spPr>
      </p:pic>
      <p:pic>
        <p:nvPicPr>
          <p:cNvPr id="8" name="Picture 2" descr="http://www.elwebmaster.com/wp-content/uploads/2008/03/flexible-k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56" y="3796213"/>
            <a:ext cx="4108361" cy="30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logcdn.com/es.engadget.com/media/2009/11/htc-hd2-analisis-portadas-09tecl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48" y="3874389"/>
            <a:ext cx="3882852" cy="25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AutoShape 2" descr="data:image/jpeg;base64,/9j/4AAQSkZJRgABAQAAAQABAAD/2wCEAAkGBxQTEhUUExQUFRUVFRcYFRcYGBgYFRgUFxUWFxQUFxUYICggGRolHRcUITEhJSkrLi4uFx8zODMsNygtLisBCgoKDQ0OFAwPFCwcFBwsLCssNy8sLCwsLCwsLC43LC0rNzIsLDc3LDc0LTcsLTctLCwvNy4sKzcwLCwtLiw4LP/AABEIAKcBLgMBIgACEQEDEQH/xAAcAAAABwEBAAAAAAAAAAAAAAAAAgMEBQYHAQj/xABNEAACAAQDAwkCCgYIBQUBAAABAgADBBESITEFBkEHEyIyUWFxgZGx0RQXI0JTcpKhwdIzQ1JUgpNig6KywuHi8GNko7PTFSREw/EW/8QAFwEBAQEBAAAAAAAAAAAAAAAAAAECA//EABsRAQEBAAMBAQAAAAAAAAAAAAABAgMREjFx/9oADAMBAAIRAxEAPwDcYECBACBAgQAgRwmE3qFGrAecArAiKqd5KWX158ofxrf0vEVU8oVAn64H6oY+wQFqgRQajlWpF6omN4AD2mGqcqBmAmRSTZltSLkDxwgwGkQIx+q5XZoJAkopGRDE3B7CLCHMrfDak1BMlyEwkXXQEjgQGe59IDV4EYJM5Sq5mwBgGLYcIQXxE2w2PG+UTdZP2sJZczlJAJKLbFYa26NifOA1+8DEO0R542ZvTW1M5JSVD4nvY4iAAFLE5dwMS28dNXU8lpxq5jqtsQxOpAJC3HSN8yOyA3DGO0RznR2iPPO686qrpjIKiYoRQWJZmOZsLLcX0Od8oV3vpaiiCN8IeYjsVBuwIIF9Lm4tfOA9A86vaIHOr2iMC3R2fOrEaYaiYqq+CwJLFgoYk3OQsw8c4it5nn0k/mjOdrqHBBYHCSQLrfI9EwHpLnV7RA5wdojD9hbvVE+nScaqYpmKGUC5sDpc4hc9o4aRVq/a1TJnPJM6YWRyhIdrEg+OX4QHprGO0R3EO2MZbYFeqXFW5cDqXe1+zHi++0VfZO81dOmpKlT5paYbLdzbQkk9wAJ8oD0deOxi22KjalLKM01BdVza2oFwL9IZjOGGwN89p1L4JL4iBckhQoGlybdvnAbxAjGdsb67To8PPCWVY2VgLqTa+HKxBtnpCuxeUuun35umWbh6xUEAeJJtfugNhgRlE7lbeS+CfSlGGoLWNjxzXMd8PKflipj1pcweGE/jAaXAij03KnQNq7L4o3+G8S1NvxQvpUyh9ZsP960BYoEM6fakl+pMRvBgfZDoODxEAaBAgQAgQIEAIECI7a9dgGFes33d8Aet2kqZat2CIx6+a3HCIby5dszmTHWeKK9vbs+sm2MiomKLWKqwW/fqPbGf7R3crdXM5/HE33rcffGuM8EZ4DCKnZ01MmV/I3PoM4ZTFtqCPG49sb/MAOoB8c4YT9kSH60mX5KB7IqMLyi+bqb+yqWmWRMkMcBYq0vD0gzFrMGIsc7XzyAix1O5dG36vD4E/jeIyfydU56rzF9D7ogoe8e1vhVRMn4FTHayjOwVQoueJy1ixUHKXPlyVlmVKdkUKrksMgLAsoyY5DiIdT+TX9if6r7jEfP5OagdWZKbzYfhFFTnVbtMaYT02cuWGRxsxYsLaZm+WkTtVv5XPKMtpgAIsWChXIOR6Q08RYxybuJWDRUbwcfjDObujWj9Qx8Ch/GIIiRVOjBkYqym6spIIPaCNIfbT3kqqhcE6c7oDfDkASNCQoF/OOTN3asa083yUn2Q3fZFSNZE/wDlv7oBKkrpkpg8t2Rhoykqbdlxw7oVrtpzp7Bp0x5hGQLMTYcQBw8oSOz5w/Uzv5b+6OfA5v0Uz7De6CnFDtGbKJMqZMlk6lGZb9l7HOCzZ7OxZ2LMdWYlmJ7yczCQpJv0cz7De6FFpJv0cz7De6CHdJtWolKVlTpstTqqTGUZ65A5HwhqWJ1zv/swYUM4/qZ38t/dCi7KqDpInfy390A9O8NXzfNGom83a2HEer+zi1t3XtDOmqHRldGKspurDIgjiDDiVsCrOlPN+zb2w4TdetP6hh4sg9rRAptPemsqE5ubOxJldQqqGtmMWEC+edjlCewttTqSZzkkqCRZgRdGXWzL+IIMO5e5Fafmovi4/C8O5PJ7UnrTJK+BZv8ACIBnvBvNPrMInGWFQ3VEWy4rWxG5JJtca8T2w/3P3vahV05tJkt2xkYsDK+EKSGsbiyrl3Q8k8mrfPqfsy/xLRI0/JvIHXmzW81A9kFVfejb5rZomOiIFXCijOy3JJLWGIknsHvhwsvsEavS7lUafqsXezMfxiWpti06dWTKHfhF/UwGNU9BjySS7fVVj7Il6bcyofSnZfrHD7Y19LDTKGe2NrrTpiIxMckQasfwGmfeO2LnN1fM+prUzO6otDyZzSQXmLL+qSWHnpGgbO2RzMtUSbMOEWuzEk+pis7I3wmNN+W5pZRxC4zsQGIAIJxHoMLdxi00u15MxsCTAWF+jmG6JKtkeIIII4Rvl47x3zbL+Xtjj5JudyWfs6OJe050o9Lpr98T2z9oJNF1OfEcYhXIOsMc5T408x2iOboukCEKKpExAw4wvAcJinbc2osoTJ8y5VCq2FiSWYKoFyBqwi21T2Rj3Rm/KG2DZrucrzZJJ/rVb8IohDynIc/gs4KdCSACOBBtYxYN2N5JdajvLV0wPhIe37IYEFScs/ujBE202AS2eYUGiYuiDwIBNhGp8jQvTz2Ghn29JUv3wF5r6lZUt5jdVFZmtrZRc29IpE3lHUXPwWdhDYcZIC4hqL2Iv3Xiz74X+A1Vv3eb/cMYDP2qMTDE5TGSFv0ddbXtAaivKhJJwrTzi97AXWxa4GEEZ+GUdm8pctL85TTVtqMQxZ5jIgRkMmps5cEjO4sbEG9wQe0QtV7Qxqbkkm2bG+QFgL37AB5QGspykIwLLSzig1a4sD2EgED1hM8psm+HmJuLxXDc6C+v3RldLtTAuDEwB6wB6JzBzF89B6CEvhQ5zGMswdc8hBGuHlEVTZ6aYhGoLWYfwlRFln7YRab4TZihlq4GWIhgMI7AcwIwhtq4j02YnIXZr2A0FydI1avlFdipfIinkE9wHNk/deASmb/gZmmmhSThYtZWsSMjax0MIyeUeW7YZdNOZuAuLkC9yLXOVozV9r3yLMVBuFxdEa5gXy1PrDSmq8DFgbXvaxsc73z87QGpT+UiWnWp5gIJFsS3BGoINrWgNygHDjFK/Nk2DlrKe6+G1+68ZbV1mPUkm5JJNySb3JPE34wYbR6IW5IHDFlfPO3mfUwGmSeUdHbAlNNZ+zEM+21gSfSHNHv2rTRLeQ8slwhuwurFgvSUgEWJjI5FVhYsDrfQ5598Sey63nKiULks06XmTcludTU6kxFbFvHt5aVFZkLliQACBoLkkny9Yr1Rygc3+kpZiZYs2sSvAgFRcd8d5VuhJlMdMbL5lDYfcYy+p2iXHSLHKwu17AkmwvoLknzMVGoUnKAZt+ao5r26wDYiOzqqYbnlNQED4O1z/wAQWz0+bGa0deZQ6LMpve6tYjK2oPefWEpk4FgdALceyIrWKnlCaVYzKN1BFxdyMQsDdbpnqPWO0XKE86/NUbvh6wD3IzsNEOUZbO2hjFjc6gXN7X1tHKOsMsZFgb3BUlSPSA1zZ3KAsxZxaSVMqU0ywcHEFIBFyBbrLnnxgy76zDTmoFOvNi+sx8WTYeErDr3xnu7UtpoqsKk2op/f9GQPHLSEaHeOZKl80Jct1zvjlq17knO+uuhgi90PKU02YspKZQzGylp3Rv3nBlBtoco02QbTKaWcrjDPBBzIviVSOBy10jMKOc8uYJihgQbqeN+29od7V2pUVIHO84+G+G4va5udBx90BpdJv1UTUDy5NPhJIs89VYW7cRXLXMdkWPc/eL4YjMUCMhAIBuDdQbjLLjl3RidLtaolyjJTnBLYEMovY4utcW4xpfI+rGXPLKyi8sZgjMB72vrlh9YKsO8e+UijcS3Ex3K4iEA6IN7XLEZmxyEVfbO99NUFGK1MsoDYrg0a1/nZRcNt7pyKqYJr41mBcOJCM1zsGDAg6nhEfO5PZDCxmz7XvlzQzz4iX3mNcfJrj16zeqzvGdzzqdxFUG/FHLXCJM9u1mwMxvrclsvAZZwlJ33oUZXEuruml3BX5w0L2+c0Tkrk+pwMPOz7d/NHt4mX3wROTSlxYsdRc3+dLtnrlzduPZE1q6t1fqySTqfDdOVCluA0qoUZXJCEAHjYNcjwi7KA65Zgi4PaDmDFa+LqlPWM1hxUmWAR2XVAQMuBEW6nlAWAFgLADhYZARlSm7M6xZDw0iwxVqX5Op7mi0xQx2w3yZHblFS5Q60yKC6qhLMFs6h1thZj0WyPV4xatrm+AdrRRuWqYVoEwi550Zf1U0E+WvlFGUPtmZhDBEylqWL01OAZhDG62l9QgZX1sY7sjfyswsqsiBVZgsqRLUBhfNgFthsLkxWGrp7DCWBBUJYn5g6q66DhDcSpspSwsAcjnwOVsuEBdNo7/wBcipeatnBvilSyCumQtmNYSkbWqZiqyyUthZ3YU8kphDAXHyXRC6EknXhFUeVPnrcqSsrIkA2QE2AY54c4UXaVTK+TDkDDhIBOHAxxYTY2wk527YCcod6al5plhJL5kKq08kMToLHAbny4QpVbx1MuUkzDKUOeixppNiASCV6GdiIr5oamQedwtLbMhjdTl1ipy7eHbBA1RPTDYskpb8bInmclu33wFnl7yTmkq5C4jMYFvg8jmioVbAHBfHckkdhEIyd6qgzxL6BUsq4VkScRvbJTg6x0GR1itvOmywqE9HrKt7qL5FrXsDkM4WmUNQjLMK4WZQ6HS66hlt5QFj2jvJNQzDLK2ViExyJAcC9ukAtsQh3R73VkyQx5yYzc4iKVlSjLsQ+JWGG+I5EW/ZPbFPpln1BKKMRa7H9o6sTcnPQmCGbNlKFB6LHFYE2JXiR2i5gien701Im4cSAZX+Rk3zGfzIdV28tSvODEFwk2VpMnEovkCMGtrRXHoZ5wzWXJ74WPVYjI2PG3GE5RnTSygYi2Jm7Ta7Mb8dGJ8DAWKk3lq2ks4a+F1BcSpIUBg+TWTUkC3gYbVG9lUHAE0WsP1Unjr8yISZzsoFMwCxxLf5y36w7s449LNOByB0hdDwIBI+4giCrTtLeSrRpi4imEXCtLk3F1BHzO+/nHNkbz1TJNYEuVUkMFloZenTsE6Vuz3RWpRnTnwC7O3RzzJ0UC58hAmSp0jEua3OFlB142PaMgezQwRN1e+VbiVefJBtcFJZ4/Vhet3mqA10dksi5FUPSwAls10JzHcRFdbZ85paziOgWwhsrYrYsNh3ZwSUs6Y4ljNmOEaZnJbX9BEFj2dvXVPLmlprllUYSJcmynGgJbojLO3HNhDafvhWKQBPOdvmS+36sQRSbKDAZZ4WHG4OhHiNO0Qc0E1pazjbAWKq39IAErlxsQfOCrZX7z1J6Umc4CSkL3CZP1WOYzGIqMrDPQQ22ZvTVTcWOrZLC4LA5m3VtLQ69pForF5pJXF2g9htbu7xBkp5i6FQDr/u0Bfd2t6arHNDTmcCnnstwD00TEjC4vw0PbmIa0O3aiZLDNXmU1zcNjJIFsxgUi+uWWkR248omoZXIsZE8DxMlxb2+kQKJMwA4lC8B/sQE/S73VhnKjVU0KTYkkEAWGeQubZnvh3tXeWqlgFK95l9cOIFcx+2vG/wB0VFZL4wbjETa/fbs8DCk6S+YLA9sEW7Zu2KidTO7Vk5Zy5qDPKBlW2IYeJti0Otu+F6HeqrFFVfLzC0sU5VixLqHnMr2Y55iwioUdBOaWzJfAh6VhcL3k2yGR9ImNjU5NHXhjc8zJZe/BUKTf1HrAS6bQZ6XnWrKgTcLkj4SACwuVHNlg2eWl4hKHeaqmTMD1VRh4kzHIGdsVgb5DhEZM2fMEpHMwYWJAGdxhCk+XSEIbPoZjzURGAaYbA+Jw5+cFStVvDUpiKVVSATwmzAbZ2vZsuGV4dLtaa8nG1TP5wkdHE5xKcWJi+LIghcrZ37ogdobPmI7S3YFlYqey6kg5+UL0uyprUxniYBLDYSvEE6ZdkA9pt46kzQhqanDpbnphFgMrLitpaJGk29Plzwy1E8hTe5mOLhelmuIi2WmcVSXIbGoDWJNg3Hhw8xDx6WYGI5zESrDMWGakQHp7awtMRu+LLLNwD3RW6/pSUftVW9QDE7s97y1PdEgbV+c1B4mKHy4TLUkrO3yjf9iaPxEXyp/Tr9U+0RnnLsoNNJU8GdvMKFF+7p+yNDGpe1VEnmg8wYv0gMwc01mxLaVhuLfW1z7oZ7TqkMrCrAm4yHYIstPuar06TUV2dkDYSqYCSQbBw1x0b6jUcIr9dSSwEsoF2F7dljAJUG0yisuOwfriwzzvqRceVr8YaVVQDOxA9HLPwAh3Ty5JmqrghFb5QgXYrcGyj9q1wL9og+1pEpFBRbrztgSLM0vpWv2Ei0Aer2wZkvDMmlyqYJYOdlGijuhrsbaHN3BYhHIE1RYFpQIJUEg2OWR4Q6oZNOZOakzi4Km115u2YPff8O+GMyWgnlSvRDDIfs26QtAKbZqZbzQZVxL4Am5C4iQCeNhaF/8A1O4szk4VwqDc2FrADsGkK7XkyPlTISyALhuMwcg2pJte+phHZok80+KXidivNk6KLnGT2nqgecENNn1WC5xEHQeBBBHoT6wbaFQrBApva9/O0GrpaiaAFGYX1vEnWyacgc0trSeniGfOC9yDc92lh3QDSVXr0QW6K3IGeRNsVvHCPSGuz60y3xqxUjqka53v9xPrDrYiyCswzlY9EhMNsplhYm/zYb7SlqpSygXXh24tYBOvqgwFjdrknW+fG5hZK8WQFslFgM8s7kDzJMPpsmV0Qi5hDzlwB07t1czkBhF8vCGW73M42M9C6BdF1xEHCdRlexIuL92sRSFFV4JhcMVzJUi9wb3B7oU2jXc4CSxZy1yTe5glegCpkM7/AIRIPJlfJ4VzwnHdRbFiNiDfPolRawzXjeKhklcMCKWNl4Z2BNrkDtyHpCNPUqJpY3K3OWYuD7Idbv8AMidechaWAcQGpyNrZjjh9IR2qqaqOjjbDfXDnhv32tBRa2rRkAW+L5xz6RxMcWemRUfw34w4pa+UqIHQsyscWZAK2yXIZZ53h1LpwySwFli0tmJv0mAz6Quc8jYADL1iNokBmMLDK/8AeiDkh7zSRoR7vdD0w9qaGUguk5HOFTYS3U4jbEt2AGWefG3fDMwErulf4XKA+dzi+sibDLZG2XkysMtyt7E9FT82wIJBsczpEruTlWSD2Tl+9Jo/GNaG6dCdaSmuf+GnugPP2K0wNwFod7U2i04ksxY2sCQAbZkDLxMb5T7qUjsUWjpjY2zlprhDdmQswgi7t0QK4aOmuwJHyaWsLdgz19sBhewtrGQhGFWxah1DKRa1u0anSH2w2xSq0C+VHMJ/hmyG98bdM3UowSGpKW4tf5JMri+eWWUR+8uyZEqgrDJlSUJpptyiKtwJbGxK8IDFKXbNOssJMkGYy3z5xlv2ZDsiKpKwJNEw6DuB4dhyiytIT4MwCJiDqQ2NFIWz3UIc2vkbjsHnAyX+WQWHW14m4A/34mKgm1torNZ2UWxsWsAABdr2FuHCHmxd4UkS8DSJc04sQLgm3dkwy19YW29PVpruqBFyIQZqLAXHDIkE274W3XZWkzkKyyWDYS7rLCHI3BcgX7tYghXqg9QHVQilwQozCgtoCeETtawM5SFCi6iwJI0AJzzzNz5xXah7Op8PuMWCtyZT3j2wV6G2VM5zZ9M37VPKPrLWJ3YbXlLFc3Pz2XTf0ZKr9i6f4Yn93j8n5mJAad+nH1fxEZny/wAxhLpwvETb9wvJz9bDzjTJ36cfV/GMu5fpwHMAm3yb/fMlfljQxmnkzj1cHf8AhwgrvNxWexCNYjIC5BtnbuPpEvK24ply5bGWFl3sQtmN9bn3Wvle5iCmzwZzNfokk93G3tiBxWbPnIXcqEIszAnMAgFfHIg+cFWnnzxg6JwAva4GQW5bvspvaHtZWyeamBGPSAwhiC18sVyMtb+VoYbM2hzYPTK4gVbvQkdE9oyHoIAk2XNlkLcXwhhxyvbiIcHY8/ozWsOcDFGJFmw5Na3YcvHwhDatUrzVKm4CgE5jMEk6+MP5O2QQA8xiqAhFIJC3AuFFsr2EAxopU6d0FINwSQSqiygkksbAAAE3JGkCfImSlXMWJIt2Ea6wnsusMpsQdkYdVlJBGoNiMxr98K7SrFdVCkkgkkm/HxgFRs2c6rONsJYKHuLYrEhbDjYE6e2CUsqdMmc0huzNgAyGI3AtfvuIPT7RUBVLthBvhzw4rAFraXsAL90N6aswzWcMVzJUi4IN7ggjMGKhafQzZIYEgFXwMvEOCQR2ZEWhRNlz5srn7XlocJbKym6gAgZ6uvr3GE6zaCuhGIs5bESbkk53JY6nOBT7QwoExMB84XOE5g5gZHNU+yOwQBUWaZnNhukSFvlqRlC+0dhz6Ysr9BrAlciSMRUHK41Bhqaoc9jF7X89LQ4q9ph1YFmZiAASScgb2uYikVo5jpjLAqrBfAkMRp9RvSCvzgYLj7M8uPlClNWIsvCb4sQN+FulcW4nMZ8LHtySm1IMwMNBb7oBWo2e8pnGIXXW18+MFkUTzFYmYoC3yY6kfs9phSorUOLCGAIsAbG2XE5eyCUVWiyyrA3JuDwGnr/nFCMxJgIXHll5XNvwhaVs+Z0mUscIBdgpIAJsMR4XPbCFRPDMrC9ha/kbw+k7bKqyKzqr9YDQ6j2EjvBI0JEQN8D/AEn3QXC/7Z9I6axe/wBIIape+AsO44IrZBZiV51LjvNwtvMj1jdpTOMSiWhDAgTCxuuIkklMObC+Wdsr5aR5/wB1KoGqkqAbtOk277TpZI9Lx6FSYoyLKPMQEDvntlKUSnMkTWdimblOiFLEEgHEP6JyzMV6v5QzcS5tEM8BAaYQQGAZGHQyyIII7YU5X56iTTviBAnNoQTnJf8AECMsqNq4mDFWuAo0GigKB6ACA9C7IqBPpZcxFCYgGwk3GIG7KW1OYPStfjbhCm25ZmUk5HREHwectlbFcshuSbDLsHeYieT6ulmhlHnEGczIsAbc69ri+WVosFRNSYjoroxZWFgwJzBGgMQecpWy5jynmGbbCFYqL5hiq9HhkWHZEaabpDp5lgL8RfjErQbaVJeAyRNuqi5ByIU3sQQRr90RTzTjVsLdG3DsN40h9tjY7yWwvMLHCG+doy3AOLjnHNkbFaaJ2Gbh5oMxtezBNSPHhBtqbWE0giWy2RV01wqFxHM5m2cJbA2qKctilLNxAZMuJQQdbXGf+fbEUyqKXCCcd7aX1NzbKH9Ts0pb5Vz4/wD7Dfbe0efYMJay7C1lXCptxtc56egix1NavwZV5qWSUHynSx553ve3G2nCA2vk5e+ypNzcqZqk94nTLxZ93eo31jFO5KpuLZjD9mdMH2lSZ/ji4bu9VvrRArXZTUPcYyTl/UNNkgi+CVcfxzCD49T2xrm1B0kPfaM05Y92a2qny2pZBmpzKKxDIMLI802szDUOsaGUJsOSFLc9TtYXC2fGctLYbXv3+mkMtryZcvmjgWxJxADUW/zifTcPaw0pD9uT+eBVcne1ptsdPpp8pJFu3RoCI2DsmnmJOM6asppcsNLXCCZr5kqLkdltb3Ya2MMtrSZaLLOAZsb2FiRbS8WUcm21RpJT+ZK98Co5NNqzLB5aWGnykvL0gKzs+llspxsqWS69Atja3Uy6t+0wTactVRDhHXzytcW0i0jkz2mPmSv5iwJ/JltJxZhKsMwOcX8BAVZKcWGQ0Hsg/MjsETk/c7aSa0pYDipRvY1/uhhO2TWJ1qSeP6tz94BgGPNdwjoldwg8wTV60iaPFHHtEJmpI1Rvv90EKc34QQpHBV/0G/35QdRMbqyZh8FY+wQCZEAQ8lbJqn6tLPP9U/4iH0nc7aDaUrj6xRf7zQFerNBl2j2RMSpUjCMbzFa5uFRSuHCcJuWFzitl2cYmZXJnXTOvzKeLkn0VTDn4rqz6eT6zPywFGq8iuQzH+If784nZsum+DNczPhXODCLfJc1YXuc7kWbs6y62MTh5Kao6z5Pd1z/hg/xV1f7xJ/6nugKHP66jtw+0xYKmXTfB9WFTj0zwFOzSw7b34WtnlODkmqTmaiTcaZPCnxUVR/8AkyvR4iqA36VR2kH2/wC/KJspS4ek1QHtmFWWUxW7SwNr93rFl+KGoOZqZV+3C/vg/wAUVR+9p9l/fAU/YswrPksNROk/91IfuUNTWc6G/TzephviExwCcXDKLXs3klnJNlu1UhVXViAjXIVg1hdstIc7W5J5syfNmy6pUWbMd8JRrjGxYgkNnYkwGW17YSLaG/jYEEecTO1Ql0wX6i4ri3TzxWzNxp2eEW/4mZp1q0P9W35oVTkZm5XrFt2CW354DPt3mUu+MG2EXw2Byy1IMT267qu0acpiC8+AuK2LC2JBcjK9m4RZviWcdWsUf1R/BxEjsDkkeRUSpzVQfm5iuVEsjFhOIC5c2zAzgKBuwTecnyQxK6fKHCouRmp4MCMoaz11HZGh1nIwzzHdawKrOzKOaNwGYkKSHztfWE/iTmfvw/kt/wCSAzSYIX3YJec4xKhMvDdjhWyphIJ4XGXiY0deRFuNbfwlH8Xjg5D3ButcB/Um/wB0yAy/eSkMs2LI2hujBgL3yuMr5Q+UXp5Z/oj7so0F+QxyM64E98k2/wC5HZfIdMGXw8W7BJYf/ZDsTPI6/wD7GpH/ABlbyMiUv+AxoO7o+TJ74ru6O5//AKbTz0afz3OEEHBgwhQbDrG5uTnlwizbvpaUO/OAG33VZDzGNhLBa/1ReKQ3KtT4bGXOv3Klj35tF+2rTCZKdDoykHwItHmetkFHZDqrEHxBsYo0s8p8j6Of6J+eCtyoyPop/on54ywiCMIDUzypSPop39j80EPKjJ+hnf2PzRluGABAaeeVCT9DO/sfmgrcpkr6Gb/Y98ZkRHIDSW5S5X0M31T3wQ8pkr6Gb6p74zi0JkQRpB5T5f0M31X3wX4zUP6iZ5ssZsRBlgNG+M1PoH+2PdBG5T0+gmfbHujPWEIOIDSPjPT6B/tj3Qb40E/d3+2PdGZ2gwgNI+M1f3dv5g/LHfjMH7uf5n+mM5AhQCA0P4yv+X/6n+iOfGV/y/8A1f8ARGfgR0iAv/xmH92H83/RHDynt+7D+afyRQDBYg0IcqLfuw/mn8kD40W/dl/mH8kZ9eOXgrRByov+7r/MP5YUXlPmfu6fbb8sZ0kLqYC/jlSm/u6fbb3Qb405v7un2290Z9eOwGgDlSnfQS/tNBhynz/oJXq0UFRCggL58Z9R9FJ/t++OfGdU/RSf7f5oowEGWAu55TKr6OR6P+eCHlLq/wBmn+xM/wDJFNvHQIC5LylVf7Mj7D/ngw5Saz9mR9h/zxTgIOIgtdTv/VzMmEm3EBWF/PEY1zd+q5yRLcC11Bt2XANo893j0BuzJwU8texQPQRRKER5/wCVHZhkVrkDozRjHZfRh65/xR6BiicrG7pqabHLF5krpKOJHzl8x94EBhOOCl4bGdBTNih0HgB4ac7HRNgHWKOg5Q2EyDB4BXFBGMFxQUtBAYwXFBWaCYoB0GyhBzAR4SZoA14MphK8HDQC6tBw0IBoMGgHAMdJhENALwB2MJ4oIzQmzwC2OOY4bGZHOciKdiZCqzYj+cgwmwQ/EyFBMiOE2DCdFEks6DidEaJsG5+Ak+dygCdEbz8AToglRMg4mRFLOhVZ8FSizI602I74TCM6sgLHu9JM+plSxndwW+quZv6W849G0kvCijsEZfyQ7qsgNROWzuOiDqqagHsJ1PgOyNWgBBZiAix4waBAYdyn8nLq7VNKtwxJmSx26l07+0enfkrOQbEEEag5EHsIj2TMQEWIuIpO9XJrS1ZLFML/ALa9FvM8fO8B5r52DCZGm7R5Fpyn5KcCOxlz9VP4RBVXJZXpostvBiPaIoqImwos2JWfuPXprTsfAqfxhjN2DVJ1qecP4CfZAI85HDMgr0k0ay5g8UYfhCDAjUEeUAsXgpeG5eOc53wDlXjheEBMjt4BXFBw0JLLY6Kx8AYcydnzm0lTT4I3ugChoMHh/I3aq20p5vmtvbElTbhVz6SSPEgQRX+cjheLxR8lVY/WKJ6mJ6h5GGP6Sa38IA9t4HTJmeEmaN/oeR+lXrYm8WP4RYKHk9opeklPsg+2CvMKSXbRWPgCYfSd36p+rTzT/CR7Y9UyNgSE6stR5CHSbPljRREHliVuXXNpTv5lR+MOk5Pq8/qbeLCPUQp1HzRBhKHYIDzCOTiv+jX7X+UBuTuvH6ofaEen8A7BA5sdggPLb7i1w/UnyZffDWburWrrTzPKx9hj1YZK9ggrUqH5ogPI8/Zc9OtJmj+BvdDRrjUEeOUevX2ZKOqCGk7dynbWWp8hAeTed74UllmyUEnuF/ZHqb/+Ppfok+yIcyN3ZC6Io8hAeZ9n7s1k4jBIex4sMI/tZxp+5HJZgZZtSQ7CxA+Yp7bHU959I1iVRouigQvAJU8gIoVRkIVgQIAQIECAECBAgBHCogQIAjSVOoEJtQyz80QIEAi2yZR+YIRfYEg6ovoIECARbdemP6tfQQmd0aX6JPsiBAgAN0aX6JPsiFV3YphpLX0ECBALJsGQNEHpCy7KlD5ggQIBZaNBoohQSwOAgQIA1o7AgQAgQIEAIECBACBAgQAgQIEAIECBACBAgQAgQIEAIECBACB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 descr="http://fevatedcastellon.org/wp-content/uploads/2015/03/partes-del-tecl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8" y="1"/>
            <a:ext cx="114326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TECLAS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http://jsequeiros.com/archivos/computacion/teclado/descripcion_del_tecl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" y="1349375"/>
            <a:ext cx="11731625" cy="5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6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://i951.photobucket.com/albums/ad357/HUFFY2004/teclado-numerico-usb-genius-numpad-i110-1343-MCO3686489879_012013-F_zpsa9a76c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-868471"/>
            <a:ext cx="8039100" cy="79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-knOuyeqUgnw/UH3CRW-mGlI/AAAAAAAAAAk/AGuDnqvZqbI/s1600/Image298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65125"/>
            <a:ext cx="4759325" cy="61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71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49</Words>
  <Application>Microsoft Office PowerPoint</Application>
  <PresentationFormat>Panorámica</PresentationFormat>
  <Paragraphs>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Rounded MT Bold</vt:lpstr>
      <vt:lpstr>Calibri</vt:lpstr>
      <vt:lpstr>Calibri Light</vt:lpstr>
      <vt:lpstr>Tema de Office</vt:lpstr>
      <vt:lpstr>CONOZCO EL TECLADO DELA  COMPUTADORA</vt:lpstr>
      <vt:lpstr>TIPOS DE TECLADO</vt:lpstr>
      <vt:lpstr>TIPOS DE TECLADO</vt:lpstr>
      <vt:lpstr>TIPOS DE TECLADO</vt:lpstr>
      <vt:lpstr>TIPOS DE TECLADO</vt:lpstr>
      <vt:lpstr>TIPOS DE TECLADO</vt:lpstr>
      <vt:lpstr>Presentación de PowerPoint</vt:lpstr>
      <vt:lpstr>TECLAS ESPECIALES</vt:lpstr>
      <vt:lpstr>Presentación de PowerPoint</vt:lpstr>
      <vt:lpstr>TAREA: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CONOZCO EL TECLADO DELA  COMPUTADORA</dc:title>
  <dc:creator>GRLIMA</dc:creator>
  <cp:lastModifiedBy>GRLIMA</cp:lastModifiedBy>
  <cp:revision>11</cp:revision>
  <dcterms:created xsi:type="dcterms:W3CDTF">2015-04-21T23:38:15Z</dcterms:created>
  <dcterms:modified xsi:type="dcterms:W3CDTF">2015-04-22T01:09:31Z</dcterms:modified>
</cp:coreProperties>
</file>